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36" y="-14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Graphic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8341530" y="133350"/>
            <a:ext cx="726270" cy="6669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76200" y="152401"/>
            <a:ext cx="714425" cy="6708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Rectangle 5"/>
          <p:cNvSpPr/>
          <p:nvPr/>
        </p:nvSpPr>
        <p:spPr>
          <a:xfrm>
            <a:off x="922047" y="285750"/>
            <a:ext cx="744947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10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</a:rPr>
              <a:t>CHÀO MỪNG KỶ </a:t>
            </a:r>
            <a:r>
              <a:rPr lang="en-US" sz="10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</a:rPr>
              <a:t>NIỆM </a:t>
            </a:r>
            <a:r>
              <a:rPr lang="en-US" sz="10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</a:rPr>
              <a:t>30 NĂM THÀNH LẬP TRƯỜNG CAO ĐẲNG KỸ THUẬT LÝ TỰ TRỌNG TP. HỒ CHÍ MINH (1986 – 2016)</a:t>
            </a:r>
          </a:p>
          <a:p>
            <a:pPr algn="ctr"/>
            <a:r>
              <a:rPr lang="en-US" sz="1000" b="1" cap="none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</a:rPr>
              <a:t>VÀ KỶ </a:t>
            </a:r>
            <a:r>
              <a:rPr lang="en-US" sz="1000" b="1" cap="none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</a:rPr>
              <a:t>NiỆM</a:t>
            </a:r>
            <a:r>
              <a:rPr lang="en-US" sz="1000" b="1" cap="none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</a:rPr>
              <a:t> 85 NĂM NGÀY THÀNH LẬP ĐOÀN THANH NIÊN CỘNG SẢN HỒ CHÍ MINH (26/3/1931 – 26/3/2016)</a:t>
            </a:r>
            <a:endParaRPr lang="en-US" sz="1000" b="1" cap="none" spc="50" dirty="0">
              <a:ln w="11430"/>
              <a:solidFill>
                <a:schemeClr val="tx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American Sans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30794" y="1438930"/>
            <a:ext cx="335540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dirty="0" smtClean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UTM Flamenco" pitchFamily="18" charset="0"/>
              </a:rPr>
              <a:t>CHUNG KẾT XẾP HẠNG</a:t>
            </a:r>
            <a:endParaRPr lang="en-US" sz="2800" b="1" cap="none" spc="0" dirty="0">
              <a:ln w="1905"/>
              <a:solidFill>
                <a:schemeClr val="tx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UTM Flamenco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81000" y="1885950"/>
            <a:ext cx="850906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Cabaret" pitchFamily="18" charset="0"/>
              </a:rPr>
              <a:t>TÌM </a:t>
            </a:r>
            <a:r>
              <a:rPr lang="en-US" sz="4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Cabaret" pitchFamily="18" charset="0"/>
              </a:rPr>
              <a:t>KiẾM</a:t>
            </a:r>
            <a:r>
              <a:rPr lang="en-US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Cabaret" pitchFamily="18" charset="0"/>
              </a:rPr>
              <a:t> TÀI NĂNG LÝ TỰ TRỌNG</a:t>
            </a:r>
            <a:endParaRPr lang="en-US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Cabaret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267200" y="2571750"/>
            <a:ext cx="456086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0" dirty="0" err="1" smtClean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UTM Flamenco" pitchFamily="18" charset="0"/>
              </a:rPr>
              <a:t>Lần</a:t>
            </a:r>
            <a:r>
              <a:rPr lang="en-US" sz="2800" b="1" cap="none" spc="0" dirty="0" smtClean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UTM Flamenco" pitchFamily="18" charset="0"/>
              </a:rPr>
              <a:t> II – </a:t>
            </a:r>
            <a:r>
              <a:rPr lang="en-US" sz="2800" b="1" cap="none" spc="0" dirty="0" err="1" smtClean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UTM Flamenco" pitchFamily="18" charset="0"/>
              </a:rPr>
              <a:t>Năm</a:t>
            </a:r>
            <a:r>
              <a:rPr lang="en-US" sz="2800" b="1" cap="none" spc="0" dirty="0" smtClean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UTM Flamenco" pitchFamily="18" charset="0"/>
              </a:rPr>
              <a:t> </a:t>
            </a:r>
            <a:r>
              <a:rPr lang="en-US" sz="2800" b="1" cap="none" spc="0" dirty="0" err="1" smtClean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UTM Flamenco" pitchFamily="18" charset="0"/>
              </a:rPr>
              <a:t>học</a:t>
            </a:r>
            <a:r>
              <a:rPr lang="en-US" sz="2800" b="1" cap="none" spc="0" dirty="0" smtClean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UTM Flamenco" pitchFamily="18" charset="0"/>
              </a:rPr>
              <a:t> 2015 - 2016</a:t>
            </a:r>
            <a:endParaRPr lang="en-US" sz="2800" b="1" cap="none" spc="0" dirty="0">
              <a:ln w="1905"/>
              <a:solidFill>
                <a:schemeClr val="tx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UTM Flamenco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66</Words>
  <Application>Microsoft Office PowerPoint</Application>
  <PresentationFormat>On-screen Show (16:9)</PresentationFormat>
  <Paragraphs>5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/>
  <cp:lastModifiedBy>LE VAN CUONG</cp:lastModifiedBy>
  <cp:revision>1</cp:revision>
  <dcterms:created xsi:type="dcterms:W3CDTF">2006-08-16T00:00:00Z</dcterms:created>
  <dcterms:modified xsi:type="dcterms:W3CDTF">2016-04-01T15:37:02Z</dcterms:modified>
</cp:coreProperties>
</file>